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Agrandir Wide" charset="1" panose="00000505000000000000"/>
      <p:regular r:id="rId14"/>
    </p:embeddedFont>
    <p:embeddedFont>
      <p:font typeface="Agrandir Wide Bold" charset="1" panose="00000805000000000000"/>
      <p:regular r:id="rId15"/>
    </p:embeddedFont>
    <p:embeddedFont>
      <p:font typeface="Agrandir Wide Italics" charset="1" panose="00000505000000000000"/>
      <p:regular r:id="rId16"/>
    </p:embeddedFont>
    <p:embeddedFont>
      <p:font typeface="Agrandir Wide Bold Italics" charset="1" panose="00000805000000000000"/>
      <p:regular r:id="rId17"/>
    </p:embeddedFont>
    <p:embeddedFont>
      <p:font typeface="Agrandir Wide Thin" charset="1" panose="00000205000000000000"/>
      <p:regular r:id="rId18"/>
    </p:embeddedFont>
    <p:embeddedFont>
      <p:font typeface="Agrandir Wide Thin Italics" charset="1" panose="00000205000000000000"/>
      <p:regular r:id="rId19"/>
    </p:embeddedFont>
    <p:embeddedFont>
      <p:font typeface="Agrandir Wide Medium" charset="1" panose="00000605000000000000"/>
      <p:regular r:id="rId20"/>
    </p:embeddedFont>
    <p:embeddedFont>
      <p:font typeface="Agrandir Wide Medium Italics" charset="1" panose="00000605000000000000"/>
      <p:regular r:id="rId21"/>
    </p:embeddedFont>
    <p:embeddedFont>
      <p:font typeface="Agrandir Wide Ultra-Bold" charset="1" panose="00000905000000000000"/>
      <p:regular r:id="rId22"/>
    </p:embeddedFont>
    <p:embeddedFont>
      <p:font typeface="Agrandir Wide Ultra-Bold Italics" charset="1" panose="00000905000000000000"/>
      <p:regular r:id="rId23"/>
    </p:embeddedFont>
    <p:embeddedFont>
      <p:font typeface="Agrandir Wide Heavy" charset="1" panose="00000A05000000000000"/>
      <p:regular r:id="rId24"/>
    </p:embeddedFont>
    <p:embeddedFont>
      <p:font typeface="Agrandir Wide Heavy Italics" charset="1" panose="00000A05000000000000"/>
      <p:regular r:id="rId25"/>
    </p:embeddedFont>
    <p:embeddedFont>
      <p:font typeface="Antonio" charset="1" panose="02000503000000000000"/>
      <p:regular r:id="rId26"/>
    </p:embeddedFont>
    <p:embeddedFont>
      <p:font typeface="Antonio Bold" charset="1" panose="02000803000000000000"/>
      <p:regular r:id="rId27"/>
    </p:embeddedFont>
    <p:embeddedFont>
      <p:font typeface="Antonio Italics" charset="1" panose="02000503000000000000"/>
      <p:regular r:id="rId28"/>
    </p:embeddedFont>
    <p:embeddedFont>
      <p:font typeface="Antonio Bold Italics" charset="1" panose="02000803000000000000"/>
      <p:regular r:id="rId29"/>
    </p:embeddedFont>
    <p:embeddedFont>
      <p:font typeface="Antonio Light" charset="1" panose="02000303000000000000"/>
      <p:regular r:id="rId30"/>
    </p:embeddedFont>
    <p:embeddedFont>
      <p:font typeface="Antonio Light Italics" charset="1" panose="02000303000000000000"/>
      <p:regular r:id="rId31"/>
    </p:embeddedFont>
    <p:embeddedFont>
      <p:font typeface="Antonio Ultra-Bold" charset="1" panose="02000803000000000000"/>
      <p:regular r:id="rId32"/>
    </p:embeddedFont>
    <p:embeddedFont>
      <p:font typeface="Antonio Ultra-Bold Italics" charset="1" panose="02000803000000000000"/>
      <p:regular r:id="rId33"/>
    </p:embeddedFont>
    <p:embeddedFont>
      <p:font typeface="Lato" charset="1" panose="020F0502020204030203"/>
      <p:regular r:id="rId34"/>
    </p:embeddedFont>
    <p:embeddedFont>
      <p:font typeface="Lato Bold" charset="1" panose="020F0502020204030203"/>
      <p:regular r:id="rId35"/>
    </p:embeddedFont>
    <p:embeddedFont>
      <p:font typeface="Lato Italics" charset="1" panose="020F0502020204030203"/>
      <p:regular r:id="rId36"/>
    </p:embeddedFont>
    <p:embeddedFont>
      <p:font typeface="Lato Bold Italics" charset="1" panose="020F0502020204030203"/>
      <p:regular r:id="rId37"/>
    </p:embeddedFont>
    <p:embeddedFont>
      <p:font typeface="Lato Thin" charset="1" panose="020F0502020204030203"/>
      <p:regular r:id="rId38"/>
    </p:embeddedFont>
    <p:embeddedFont>
      <p:font typeface="Lato Thin Italics" charset="1" panose="020F0502020204030203"/>
      <p:regular r:id="rId39"/>
    </p:embeddedFont>
    <p:embeddedFont>
      <p:font typeface="Lato Light" charset="1" panose="020F0502020204030203"/>
      <p:regular r:id="rId40"/>
    </p:embeddedFont>
    <p:embeddedFont>
      <p:font typeface="Lato Light Italics" charset="1" panose="020F0502020204030203"/>
      <p:regular r:id="rId41"/>
    </p:embeddedFont>
    <p:embeddedFont>
      <p:font typeface="Lato Heavy" charset="1" panose="020F0502020204030203"/>
      <p:regular r:id="rId42"/>
    </p:embeddedFont>
    <p:embeddedFont>
      <p:font typeface="Lato Heavy Italics" charset="1" panose="020F0502020204030203"/>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 Id="rId8"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4876"/>
        </a:solidFill>
      </p:bgPr>
    </p:bg>
    <p:spTree>
      <p:nvGrpSpPr>
        <p:cNvPr id="1" name=""/>
        <p:cNvGrpSpPr/>
        <p:nvPr/>
      </p:nvGrpSpPr>
      <p:grpSpPr>
        <a:xfrm>
          <a:off x="0" y="0"/>
          <a:ext cx="0" cy="0"/>
          <a:chOff x="0" y="0"/>
          <a:chExt cx="0" cy="0"/>
        </a:xfrm>
      </p:grpSpPr>
      <p:sp>
        <p:nvSpPr>
          <p:cNvPr name="Freeform 2" id="2"/>
          <p:cNvSpPr/>
          <p:nvPr/>
        </p:nvSpPr>
        <p:spPr>
          <a:xfrm flipH="false" flipV="false" rot="0">
            <a:off x="5957328" y="6071628"/>
            <a:ext cx="6373345" cy="6373345"/>
          </a:xfrm>
          <a:custGeom>
            <a:avLst/>
            <a:gdLst/>
            <a:ahLst/>
            <a:cxnLst/>
            <a:rect r="r" b="b" t="t" l="l"/>
            <a:pathLst>
              <a:path h="6373345" w="6373345">
                <a:moveTo>
                  <a:pt x="0" y="0"/>
                </a:moveTo>
                <a:lnTo>
                  <a:pt x="6373344" y="0"/>
                </a:lnTo>
                <a:lnTo>
                  <a:pt x="6373344" y="6373344"/>
                </a:lnTo>
                <a:lnTo>
                  <a:pt x="0" y="6373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37857" y="485818"/>
            <a:ext cx="642886" cy="1085764"/>
          </a:xfrm>
          <a:custGeom>
            <a:avLst/>
            <a:gdLst/>
            <a:ahLst/>
            <a:cxnLst/>
            <a:rect r="r" b="b" t="t" l="l"/>
            <a:pathLst>
              <a:path h="1085764" w="642886">
                <a:moveTo>
                  <a:pt x="0" y="0"/>
                </a:moveTo>
                <a:lnTo>
                  <a:pt x="642886" y="0"/>
                </a:lnTo>
                <a:lnTo>
                  <a:pt x="642886" y="1085764"/>
                </a:lnTo>
                <a:lnTo>
                  <a:pt x="0" y="1085764"/>
                </a:lnTo>
                <a:lnTo>
                  <a:pt x="0" y="0"/>
                </a:lnTo>
                <a:close/>
              </a:path>
            </a:pathLst>
          </a:custGeom>
          <a:blipFill>
            <a:blip r:embed="rId4"/>
            <a:stretch>
              <a:fillRect l="0" t="0" r="0" b="0"/>
            </a:stretch>
          </a:blipFill>
        </p:spPr>
      </p:sp>
      <p:sp>
        <p:nvSpPr>
          <p:cNvPr name="TextBox 4" id="4"/>
          <p:cNvSpPr txBox="true"/>
          <p:nvPr/>
        </p:nvSpPr>
        <p:spPr>
          <a:xfrm rot="0">
            <a:off x="7357578" y="4196131"/>
            <a:ext cx="3572845" cy="1609725"/>
          </a:xfrm>
          <a:prstGeom prst="rect">
            <a:avLst/>
          </a:prstGeom>
        </p:spPr>
        <p:txBody>
          <a:bodyPr anchor="t" rtlCol="false" tIns="0" lIns="0" bIns="0" rIns="0">
            <a:spAutoFit/>
          </a:bodyPr>
          <a:lstStyle/>
          <a:p>
            <a:pPr>
              <a:lnSpc>
                <a:spcPts val="12000"/>
              </a:lnSpc>
            </a:pPr>
            <a:r>
              <a:rPr lang="en-US" sz="12000">
                <a:solidFill>
                  <a:srgbClr val="FFFFFF"/>
                </a:solidFill>
                <a:latin typeface="Antonio Bold"/>
              </a:rPr>
              <a:t>HELLO</a:t>
            </a:r>
          </a:p>
        </p:txBody>
      </p:sp>
      <p:sp>
        <p:nvSpPr>
          <p:cNvPr name="TextBox 5" id="5"/>
          <p:cNvSpPr txBox="true"/>
          <p:nvPr/>
        </p:nvSpPr>
        <p:spPr>
          <a:xfrm rot="0">
            <a:off x="7357578" y="6291631"/>
            <a:ext cx="3572845" cy="1609725"/>
          </a:xfrm>
          <a:prstGeom prst="rect">
            <a:avLst/>
          </a:prstGeom>
        </p:spPr>
        <p:txBody>
          <a:bodyPr anchor="t" rtlCol="false" tIns="0" lIns="0" bIns="0" rIns="0">
            <a:spAutoFit/>
          </a:bodyPr>
          <a:lstStyle/>
          <a:p>
            <a:pPr>
              <a:lnSpc>
                <a:spcPts val="12000"/>
              </a:lnSpc>
            </a:pPr>
            <a:r>
              <a:rPr lang="en-US" sz="12000">
                <a:solidFill>
                  <a:srgbClr val="174876"/>
                </a:solidFill>
                <a:latin typeface="Antonio Bold"/>
              </a:rPr>
              <a:t>HELLO</a:t>
            </a:r>
          </a:p>
        </p:txBody>
      </p:sp>
      <p:sp>
        <p:nvSpPr>
          <p:cNvPr name="TextBox 6" id="6"/>
          <p:cNvSpPr txBox="true"/>
          <p:nvPr/>
        </p:nvSpPr>
        <p:spPr>
          <a:xfrm rot="0">
            <a:off x="7357578" y="2100631"/>
            <a:ext cx="3572845" cy="1609725"/>
          </a:xfrm>
          <a:prstGeom prst="rect">
            <a:avLst/>
          </a:prstGeom>
        </p:spPr>
        <p:txBody>
          <a:bodyPr anchor="t" rtlCol="false" tIns="0" lIns="0" bIns="0" rIns="0">
            <a:spAutoFit/>
          </a:bodyPr>
          <a:lstStyle/>
          <a:p>
            <a:pPr>
              <a:lnSpc>
                <a:spcPts val="12000"/>
              </a:lnSpc>
            </a:pPr>
            <a:r>
              <a:rPr lang="en-US" sz="12000">
                <a:solidFill>
                  <a:srgbClr val="FFFFFF"/>
                </a:solidFill>
                <a:latin typeface="Antonio Bold"/>
              </a:rPr>
              <a:t>HELLO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4876"/>
        </a:solidFill>
      </p:bgPr>
    </p:bg>
    <p:spTree>
      <p:nvGrpSpPr>
        <p:cNvPr id="1" name=""/>
        <p:cNvGrpSpPr/>
        <p:nvPr/>
      </p:nvGrpSpPr>
      <p:grpSpPr>
        <a:xfrm>
          <a:off x="0" y="0"/>
          <a:ext cx="0" cy="0"/>
          <a:chOff x="0" y="0"/>
          <a:chExt cx="0" cy="0"/>
        </a:xfrm>
      </p:grpSpPr>
      <p:grpSp>
        <p:nvGrpSpPr>
          <p:cNvPr name="Group 2" id="2"/>
          <p:cNvGrpSpPr/>
          <p:nvPr/>
        </p:nvGrpSpPr>
        <p:grpSpPr>
          <a:xfrm rot="0">
            <a:off x="0" y="2577465"/>
            <a:ext cx="9144000" cy="3086100"/>
            <a:chOff x="0" y="0"/>
            <a:chExt cx="2408296" cy="812800"/>
          </a:xfrm>
        </p:grpSpPr>
        <p:sp>
          <p:nvSpPr>
            <p:cNvPr name="Freeform 3" id="3"/>
            <p:cNvSpPr/>
            <p:nvPr/>
          </p:nvSpPr>
          <p:spPr>
            <a:xfrm flipH="false" flipV="false" rot="0">
              <a:off x="0" y="0"/>
              <a:ext cx="2408296" cy="812800"/>
            </a:xfrm>
            <a:custGeom>
              <a:avLst/>
              <a:gdLst/>
              <a:ahLst/>
              <a:cxnLst/>
              <a:rect r="r" b="b" t="t" l="l"/>
              <a:pathLst>
                <a:path h="812800" w="2408296">
                  <a:moveTo>
                    <a:pt x="0" y="0"/>
                  </a:moveTo>
                  <a:lnTo>
                    <a:pt x="2408296" y="0"/>
                  </a:lnTo>
                  <a:lnTo>
                    <a:pt x="2408296" y="812800"/>
                  </a:lnTo>
                  <a:lnTo>
                    <a:pt x="0" y="812800"/>
                  </a:lnTo>
                  <a:close/>
                </a:path>
              </a:pathLst>
            </a:custGeom>
            <a:solidFill>
              <a:srgbClr val="FFFFFF"/>
            </a:solidFill>
          </p:spPr>
        </p:sp>
        <p:sp>
          <p:nvSpPr>
            <p:cNvPr name="TextBox 4" id="4"/>
            <p:cNvSpPr txBox="true"/>
            <p:nvPr/>
          </p:nvSpPr>
          <p:spPr>
            <a:xfrm>
              <a:off x="0" y="-38100"/>
              <a:ext cx="2408296"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3882390"/>
            <a:ext cx="8115300" cy="2066925"/>
          </a:xfrm>
          <a:prstGeom prst="rect">
            <a:avLst/>
          </a:prstGeom>
        </p:spPr>
        <p:txBody>
          <a:bodyPr anchor="t" rtlCol="false" tIns="0" lIns="0" bIns="0" rIns="0">
            <a:spAutoFit/>
          </a:bodyPr>
          <a:lstStyle/>
          <a:p>
            <a:pPr>
              <a:lnSpc>
                <a:spcPts val="16800"/>
              </a:lnSpc>
            </a:pPr>
            <a:r>
              <a:rPr lang="en-US" sz="12000">
                <a:solidFill>
                  <a:srgbClr val="174876"/>
                </a:solidFill>
                <a:latin typeface="Antonio Bold"/>
              </a:rPr>
              <a:t>WHO</a:t>
            </a:r>
          </a:p>
        </p:txBody>
      </p:sp>
      <p:sp>
        <p:nvSpPr>
          <p:cNvPr name="TextBox 6" id="6"/>
          <p:cNvSpPr txBox="true"/>
          <p:nvPr/>
        </p:nvSpPr>
        <p:spPr>
          <a:xfrm rot="0">
            <a:off x="1028700" y="5711190"/>
            <a:ext cx="8115300" cy="2066925"/>
          </a:xfrm>
          <a:prstGeom prst="rect">
            <a:avLst/>
          </a:prstGeom>
        </p:spPr>
        <p:txBody>
          <a:bodyPr anchor="t" rtlCol="false" tIns="0" lIns="0" bIns="0" rIns="0">
            <a:spAutoFit/>
          </a:bodyPr>
          <a:lstStyle/>
          <a:p>
            <a:pPr>
              <a:lnSpc>
                <a:spcPts val="16800"/>
              </a:lnSpc>
            </a:pPr>
            <a:r>
              <a:rPr lang="en-US" sz="12000">
                <a:solidFill>
                  <a:srgbClr val="FFFFFF"/>
                </a:solidFill>
                <a:latin typeface="Antonio Bold"/>
              </a:rPr>
              <a:t>WE ARE</a:t>
            </a:r>
          </a:p>
        </p:txBody>
      </p:sp>
      <p:sp>
        <p:nvSpPr>
          <p:cNvPr name="TextBox 7" id="7"/>
          <p:cNvSpPr txBox="true"/>
          <p:nvPr/>
        </p:nvSpPr>
        <p:spPr>
          <a:xfrm rot="0">
            <a:off x="9817246" y="2692400"/>
            <a:ext cx="6116791" cy="3060700"/>
          </a:xfrm>
          <a:prstGeom prst="rect">
            <a:avLst/>
          </a:prstGeom>
        </p:spPr>
        <p:txBody>
          <a:bodyPr anchor="t" rtlCol="false" tIns="0" lIns="0" bIns="0" rIns="0">
            <a:spAutoFit/>
          </a:bodyPr>
          <a:lstStyle/>
          <a:p>
            <a:pPr>
              <a:lnSpc>
                <a:spcPts val="3500"/>
              </a:lnSpc>
            </a:pPr>
            <a:r>
              <a:rPr lang="en-US" sz="2500">
                <a:solidFill>
                  <a:srgbClr val="FFFFFF"/>
                </a:solidFill>
                <a:latin typeface="Lato Light Italics"/>
              </a:rPr>
              <a:t>Codespectra is a project-based learning organization dedicated to shaping a strong tech future for all developers. We believe that practical knowledge is key to success in the tech industry, and our aim is to help individuals develop the personal and professional skills they need to excel in their careers.</a:t>
            </a:r>
          </a:p>
        </p:txBody>
      </p:sp>
      <p:sp>
        <p:nvSpPr>
          <p:cNvPr name="TextBox 8" id="8"/>
          <p:cNvSpPr txBox="true"/>
          <p:nvPr/>
        </p:nvSpPr>
        <p:spPr>
          <a:xfrm rot="0">
            <a:off x="13331726" y="990600"/>
            <a:ext cx="3927574" cy="356235"/>
          </a:xfrm>
          <a:prstGeom prst="rect">
            <a:avLst/>
          </a:prstGeom>
        </p:spPr>
        <p:txBody>
          <a:bodyPr anchor="t" rtlCol="false" tIns="0" lIns="0" bIns="0" rIns="0">
            <a:spAutoFit/>
          </a:bodyPr>
          <a:lstStyle/>
          <a:p>
            <a:pPr algn="r">
              <a:lnSpc>
                <a:spcPts val="2940"/>
              </a:lnSpc>
            </a:pPr>
            <a:r>
              <a:rPr lang="en-US" sz="2100">
                <a:solidFill>
                  <a:srgbClr val="FFFFFF"/>
                </a:solidFill>
                <a:latin typeface="Canva Sans"/>
              </a:rPr>
              <a:t>Contact Us</a:t>
            </a:r>
          </a:p>
        </p:txBody>
      </p:sp>
      <p:sp>
        <p:nvSpPr>
          <p:cNvPr name="Freeform 9" id="9"/>
          <p:cNvSpPr/>
          <p:nvPr/>
        </p:nvSpPr>
        <p:spPr>
          <a:xfrm flipH="false" flipV="false" rot="0">
            <a:off x="16616414" y="8172536"/>
            <a:ext cx="642886" cy="1085764"/>
          </a:xfrm>
          <a:custGeom>
            <a:avLst/>
            <a:gdLst/>
            <a:ahLst/>
            <a:cxnLst/>
            <a:rect r="r" b="b" t="t" l="l"/>
            <a:pathLst>
              <a:path h="1085764" w="642886">
                <a:moveTo>
                  <a:pt x="0" y="0"/>
                </a:moveTo>
                <a:lnTo>
                  <a:pt x="642886" y="0"/>
                </a:lnTo>
                <a:lnTo>
                  <a:pt x="642886" y="1085764"/>
                </a:lnTo>
                <a:lnTo>
                  <a:pt x="0" y="1085764"/>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4876"/>
        </a:solidFill>
      </p:bgPr>
    </p:bg>
    <p:spTree>
      <p:nvGrpSpPr>
        <p:cNvPr id="1" name=""/>
        <p:cNvGrpSpPr/>
        <p:nvPr/>
      </p:nvGrpSpPr>
      <p:grpSpPr>
        <a:xfrm>
          <a:off x="0" y="0"/>
          <a:ext cx="0" cy="0"/>
          <a:chOff x="0" y="0"/>
          <a:chExt cx="0" cy="0"/>
        </a:xfrm>
      </p:grpSpPr>
      <p:grpSp>
        <p:nvGrpSpPr>
          <p:cNvPr name="Group 2" id="2"/>
          <p:cNvGrpSpPr/>
          <p:nvPr/>
        </p:nvGrpSpPr>
        <p:grpSpPr>
          <a:xfrm rot="0">
            <a:off x="-1276350" y="3352629"/>
            <a:ext cx="5338331" cy="2454328"/>
            <a:chOff x="0" y="0"/>
            <a:chExt cx="1405980" cy="646407"/>
          </a:xfrm>
        </p:grpSpPr>
        <p:sp>
          <p:nvSpPr>
            <p:cNvPr name="Freeform 3" id="3"/>
            <p:cNvSpPr/>
            <p:nvPr/>
          </p:nvSpPr>
          <p:spPr>
            <a:xfrm flipH="false" flipV="false" rot="0">
              <a:off x="0" y="0"/>
              <a:ext cx="1405980" cy="646407"/>
            </a:xfrm>
            <a:custGeom>
              <a:avLst/>
              <a:gdLst/>
              <a:ahLst/>
              <a:cxnLst/>
              <a:rect r="r" b="b" t="t" l="l"/>
              <a:pathLst>
                <a:path h="646407" w="1405980">
                  <a:moveTo>
                    <a:pt x="0" y="0"/>
                  </a:moveTo>
                  <a:lnTo>
                    <a:pt x="1405980" y="0"/>
                  </a:lnTo>
                  <a:lnTo>
                    <a:pt x="1405980" y="646407"/>
                  </a:lnTo>
                  <a:lnTo>
                    <a:pt x="0" y="646407"/>
                  </a:lnTo>
                  <a:close/>
                </a:path>
              </a:pathLst>
            </a:custGeom>
            <a:solidFill>
              <a:srgbClr val="FFFFFF"/>
            </a:solidFill>
          </p:spPr>
        </p:sp>
        <p:sp>
          <p:nvSpPr>
            <p:cNvPr name="TextBox 4" id="4"/>
            <p:cNvSpPr txBox="true"/>
            <p:nvPr/>
          </p:nvSpPr>
          <p:spPr>
            <a:xfrm>
              <a:off x="0" y="-38100"/>
              <a:ext cx="1405980" cy="68450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069263" y="1888587"/>
            <a:ext cx="1553067" cy="1553067"/>
          </a:xfrm>
          <a:custGeom>
            <a:avLst/>
            <a:gdLst/>
            <a:ahLst/>
            <a:cxnLst/>
            <a:rect r="r" b="b" t="t" l="l"/>
            <a:pathLst>
              <a:path h="1553067" w="1553067">
                <a:moveTo>
                  <a:pt x="0" y="0"/>
                </a:moveTo>
                <a:lnTo>
                  <a:pt x="1553067" y="0"/>
                </a:lnTo>
                <a:lnTo>
                  <a:pt x="1553067" y="1553067"/>
                </a:lnTo>
                <a:lnTo>
                  <a:pt x="0" y="1553067"/>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069263" y="4469556"/>
            <a:ext cx="1553067" cy="1553067"/>
          </a:xfrm>
          <a:custGeom>
            <a:avLst/>
            <a:gdLst/>
            <a:ahLst/>
            <a:cxnLst/>
            <a:rect r="r" b="b" t="t" l="l"/>
            <a:pathLst>
              <a:path h="1553067" w="1553067">
                <a:moveTo>
                  <a:pt x="0" y="0"/>
                </a:moveTo>
                <a:lnTo>
                  <a:pt x="1553067" y="0"/>
                </a:lnTo>
                <a:lnTo>
                  <a:pt x="1553067" y="1553067"/>
                </a:lnTo>
                <a:lnTo>
                  <a:pt x="0" y="1553067"/>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069263" y="7026701"/>
            <a:ext cx="1553067" cy="1553067"/>
          </a:xfrm>
          <a:custGeom>
            <a:avLst/>
            <a:gdLst/>
            <a:ahLst/>
            <a:cxnLst/>
            <a:rect r="r" b="b" t="t" l="l"/>
            <a:pathLst>
              <a:path h="1553067" w="1553067">
                <a:moveTo>
                  <a:pt x="0" y="0"/>
                </a:moveTo>
                <a:lnTo>
                  <a:pt x="1553067" y="0"/>
                </a:lnTo>
                <a:lnTo>
                  <a:pt x="1553067" y="1553067"/>
                </a:lnTo>
                <a:lnTo>
                  <a:pt x="0" y="1553067"/>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a:off x="8053273" y="5099089"/>
            <a:ext cx="3790226" cy="64998"/>
          </a:xfrm>
          <a:prstGeom prst="line">
            <a:avLst/>
          </a:prstGeom>
          <a:ln cap="flat" w="66675">
            <a:solidFill>
              <a:srgbClr val="FFFFFF"/>
            </a:solidFill>
            <a:prstDash val="solid"/>
            <a:headEnd type="none" len="sm" w="sm"/>
            <a:tailEnd type="none" len="sm" w="sm"/>
          </a:ln>
        </p:spPr>
      </p:sp>
      <p:grpSp>
        <p:nvGrpSpPr>
          <p:cNvPr name="Group 9" id="9"/>
          <p:cNvGrpSpPr/>
          <p:nvPr/>
        </p:nvGrpSpPr>
        <p:grpSpPr>
          <a:xfrm rot="0">
            <a:off x="9274441" y="1888587"/>
            <a:ext cx="1347888" cy="134788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9274441" y="4467805"/>
            <a:ext cx="1347888" cy="13478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9274441" y="7026701"/>
            <a:ext cx="1347888" cy="134788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9662906" y="2277051"/>
            <a:ext cx="570960" cy="570960"/>
          </a:xfrm>
          <a:custGeom>
            <a:avLst/>
            <a:gdLst/>
            <a:ahLst/>
            <a:cxnLst/>
            <a:rect r="r" b="b" t="t" l="l"/>
            <a:pathLst>
              <a:path h="570960" w="570960">
                <a:moveTo>
                  <a:pt x="0" y="0"/>
                </a:moveTo>
                <a:lnTo>
                  <a:pt x="570959" y="0"/>
                </a:lnTo>
                <a:lnTo>
                  <a:pt x="570959" y="570960"/>
                </a:lnTo>
                <a:lnTo>
                  <a:pt x="0" y="570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9662906" y="4856269"/>
            <a:ext cx="570960" cy="570960"/>
          </a:xfrm>
          <a:custGeom>
            <a:avLst/>
            <a:gdLst/>
            <a:ahLst/>
            <a:cxnLst/>
            <a:rect r="r" b="b" t="t" l="l"/>
            <a:pathLst>
              <a:path h="570960" w="570960">
                <a:moveTo>
                  <a:pt x="0" y="0"/>
                </a:moveTo>
                <a:lnTo>
                  <a:pt x="570959" y="0"/>
                </a:lnTo>
                <a:lnTo>
                  <a:pt x="570959" y="570960"/>
                </a:lnTo>
                <a:lnTo>
                  <a:pt x="0" y="5709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9527841" y="7277019"/>
            <a:ext cx="844170" cy="847251"/>
          </a:xfrm>
          <a:custGeom>
            <a:avLst/>
            <a:gdLst/>
            <a:ahLst/>
            <a:cxnLst/>
            <a:rect r="r" b="b" t="t" l="l"/>
            <a:pathLst>
              <a:path h="847251" w="844170">
                <a:moveTo>
                  <a:pt x="0" y="0"/>
                </a:moveTo>
                <a:lnTo>
                  <a:pt x="844170" y="0"/>
                </a:lnTo>
                <a:lnTo>
                  <a:pt x="844170" y="847251"/>
                </a:lnTo>
                <a:lnTo>
                  <a:pt x="0" y="847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1028700" y="990600"/>
            <a:ext cx="3927574" cy="356235"/>
          </a:xfrm>
          <a:prstGeom prst="rect">
            <a:avLst/>
          </a:prstGeom>
        </p:spPr>
        <p:txBody>
          <a:bodyPr anchor="t" rtlCol="false" tIns="0" lIns="0" bIns="0" rIns="0">
            <a:spAutoFit/>
          </a:bodyPr>
          <a:lstStyle/>
          <a:p>
            <a:pPr algn="just">
              <a:lnSpc>
                <a:spcPts val="2940"/>
              </a:lnSpc>
            </a:pPr>
            <a:r>
              <a:rPr lang="en-US" sz="2100">
                <a:solidFill>
                  <a:srgbClr val="FFFFFF"/>
                </a:solidFill>
                <a:latin typeface="Canva Sans"/>
              </a:rPr>
              <a:t>Contact Us</a:t>
            </a:r>
          </a:p>
        </p:txBody>
      </p:sp>
      <p:sp>
        <p:nvSpPr>
          <p:cNvPr name="TextBox 22" id="22"/>
          <p:cNvSpPr txBox="true"/>
          <p:nvPr/>
        </p:nvSpPr>
        <p:spPr>
          <a:xfrm rot="0">
            <a:off x="1028700" y="4038429"/>
            <a:ext cx="4953000" cy="2066925"/>
          </a:xfrm>
          <a:prstGeom prst="rect">
            <a:avLst/>
          </a:prstGeom>
        </p:spPr>
        <p:txBody>
          <a:bodyPr anchor="t" rtlCol="false" tIns="0" lIns="0" bIns="0" rIns="0">
            <a:spAutoFit/>
          </a:bodyPr>
          <a:lstStyle/>
          <a:p>
            <a:pPr>
              <a:lnSpc>
                <a:spcPts val="16800"/>
              </a:lnSpc>
            </a:pPr>
            <a:r>
              <a:rPr lang="en-US" sz="12000">
                <a:solidFill>
                  <a:srgbClr val="174876"/>
                </a:solidFill>
                <a:latin typeface="Antonio Bold"/>
              </a:rPr>
              <a:t>WHAT</a:t>
            </a:r>
          </a:p>
        </p:txBody>
      </p:sp>
      <p:sp>
        <p:nvSpPr>
          <p:cNvPr name="TextBox 23" id="23"/>
          <p:cNvSpPr txBox="true"/>
          <p:nvPr/>
        </p:nvSpPr>
        <p:spPr>
          <a:xfrm rot="0">
            <a:off x="4476750" y="4381329"/>
            <a:ext cx="3429000" cy="1724025"/>
          </a:xfrm>
          <a:prstGeom prst="rect">
            <a:avLst/>
          </a:prstGeom>
        </p:spPr>
        <p:txBody>
          <a:bodyPr anchor="t" rtlCol="false" tIns="0" lIns="0" bIns="0" rIns="0">
            <a:spAutoFit/>
          </a:bodyPr>
          <a:lstStyle/>
          <a:p>
            <a:pPr>
              <a:lnSpc>
                <a:spcPts val="13200"/>
              </a:lnSpc>
            </a:pPr>
            <a:r>
              <a:rPr lang="en-US" sz="12000">
                <a:solidFill>
                  <a:srgbClr val="FFFFFF"/>
                </a:solidFill>
                <a:latin typeface="Antonio Bold"/>
              </a:rPr>
              <a:t>WE DO</a:t>
            </a:r>
          </a:p>
        </p:txBody>
      </p:sp>
      <p:sp>
        <p:nvSpPr>
          <p:cNvPr name="TextBox 24" id="24"/>
          <p:cNvSpPr txBox="true"/>
          <p:nvPr/>
        </p:nvSpPr>
        <p:spPr>
          <a:xfrm rot="0">
            <a:off x="11991021" y="2804606"/>
            <a:ext cx="5268279" cy="398568"/>
          </a:xfrm>
          <a:prstGeom prst="rect">
            <a:avLst/>
          </a:prstGeom>
        </p:spPr>
        <p:txBody>
          <a:bodyPr anchor="t" rtlCol="false" tIns="0" lIns="0" bIns="0" rIns="0">
            <a:spAutoFit/>
          </a:bodyPr>
          <a:lstStyle/>
          <a:p>
            <a:pPr>
              <a:lnSpc>
                <a:spcPts val="2940"/>
              </a:lnSpc>
            </a:pPr>
            <a:r>
              <a:rPr lang="en-US" sz="2100">
                <a:solidFill>
                  <a:srgbClr val="FFFFFF"/>
                </a:solidFill>
                <a:latin typeface="Canva Sans Italics"/>
              </a:rPr>
              <a:t>Better place to enhance your skills</a:t>
            </a:r>
          </a:p>
        </p:txBody>
      </p:sp>
      <p:sp>
        <p:nvSpPr>
          <p:cNvPr name="TextBox 25" id="25"/>
          <p:cNvSpPr txBox="true"/>
          <p:nvPr/>
        </p:nvSpPr>
        <p:spPr>
          <a:xfrm rot="0">
            <a:off x="11991021" y="1626258"/>
            <a:ext cx="3725833" cy="905510"/>
          </a:xfrm>
          <a:prstGeom prst="rect">
            <a:avLst/>
          </a:prstGeom>
        </p:spPr>
        <p:txBody>
          <a:bodyPr anchor="t" rtlCol="false" tIns="0" lIns="0" bIns="0" rIns="0">
            <a:spAutoFit/>
          </a:bodyPr>
          <a:lstStyle/>
          <a:p>
            <a:pPr>
              <a:lnSpc>
                <a:spcPts val="3640"/>
              </a:lnSpc>
            </a:pPr>
            <a:r>
              <a:rPr lang="en-US" sz="2600">
                <a:solidFill>
                  <a:srgbClr val="FFFFFF"/>
                </a:solidFill>
                <a:latin typeface="Canva Sans Bold"/>
              </a:rPr>
              <a:t>Online Internship Program</a:t>
            </a:r>
          </a:p>
        </p:txBody>
      </p:sp>
      <p:sp>
        <p:nvSpPr>
          <p:cNvPr name="TextBox 26" id="26"/>
          <p:cNvSpPr txBox="true"/>
          <p:nvPr/>
        </p:nvSpPr>
        <p:spPr>
          <a:xfrm rot="0">
            <a:off x="11991021" y="5103649"/>
            <a:ext cx="5268279" cy="812377"/>
          </a:xfrm>
          <a:prstGeom prst="rect">
            <a:avLst/>
          </a:prstGeom>
        </p:spPr>
        <p:txBody>
          <a:bodyPr anchor="t" rtlCol="false" tIns="0" lIns="0" bIns="0" rIns="0">
            <a:spAutoFit/>
          </a:bodyPr>
          <a:lstStyle/>
          <a:p>
            <a:pPr>
              <a:lnSpc>
                <a:spcPts val="2940"/>
              </a:lnSpc>
            </a:pPr>
            <a:r>
              <a:rPr lang="en-US" sz="2100">
                <a:solidFill>
                  <a:srgbClr val="FFFFFF"/>
                </a:solidFill>
                <a:latin typeface="Canva Sans Italics"/>
              </a:rPr>
              <a:t>Highly standard career development facilities</a:t>
            </a:r>
          </a:p>
        </p:txBody>
      </p:sp>
      <p:sp>
        <p:nvSpPr>
          <p:cNvPr name="TextBox 27" id="27"/>
          <p:cNvSpPr txBox="true"/>
          <p:nvPr/>
        </p:nvSpPr>
        <p:spPr>
          <a:xfrm rot="0">
            <a:off x="11993930" y="4407959"/>
            <a:ext cx="4261519" cy="448310"/>
          </a:xfrm>
          <a:prstGeom prst="rect">
            <a:avLst/>
          </a:prstGeom>
        </p:spPr>
        <p:txBody>
          <a:bodyPr anchor="t" rtlCol="false" tIns="0" lIns="0" bIns="0" rIns="0">
            <a:spAutoFit/>
          </a:bodyPr>
          <a:lstStyle/>
          <a:p>
            <a:pPr>
              <a:lnSpc>
                <a:spcPts val="3640"/>
              </a:lnSpc>
            </a:pPr>
            <a:r>
              <a:rPr lang="en-US" sz="2600">
                <a:solidFill>
                  <a:srgbClr val="FFFFFF"/>
                </a:solidFill>
                <a:latin typeface="Canva Sans Bold"/>
              </a:rPr>
              <a:t>Career Guidance</a:t>
            </a:r>
          </a:p>
        </p:txBody>
      </p:sp>
      <p:sp>
        <p:nvSpPr>
          <p:cNvPr name="TextBox 28" id="28"/>
          <p:cNvSpPr txBox="true"/>
          <p:nvPr/>
        </p:nvSpPr>
        <p:spPr>
          <a:xfrm rot="0">
            <a:off x="11991021" y="7847521"/>
            <a:ext cx="4698344" cy="812377"/>
          </a:xfrm>
          <a:prstGeom prst="rect">
            <a:avLst/>
          </a:prstGeom>
        </p:spPr>
        <p:txBody>
          <a:bodyPr anchor="t" rtlCol="false" tIns="0" lIns="0" bIns="0" rIns="0">
            <a:spAutoFit/>
          </a:bodyPr>
          <a:lstStyle/>
          <a:p>
            <a:pPr>
              <a:lnSpc>
                <a:spcPts val="2940"/>
              </a:lnSpc>
            </a:pPr>
            <a:r>
              <a:rPr lang="en-US" sz="2100">
                <a:solidFill>
                  <a:srgbClr val="FFFFFF"/>
                </a:solidFill>
                <a:latin typeface="Canva Sans Italics"/>
              </a:rPr>
              <a:t>Easy and affordable to remote locations.</a:t>
            </a:r>
          </a:p>
        </p:txBody>
      </p:sp>
      <p:sp>
        <p:nvSpPr>
          <p:cNvPr name="TextBox 29" id="29"/>
          <p:cNvSpPr txBox="true"/>
          <p:nvPr/>
        </p:nvSpPr>
        <p:spPr>
          <a:xfrm rot="0">
            <a:off x="11991021" y="6665786"/>
            <a:ext cx="3263797" cy="905510"/>
          </a:xfrm>
          <a:prstGeom prst="rect">
            <a:avLst/>
          </a:prstGeom>
        </p:spPr>
        <p:txBody>
          <a:bodyPr anchor="t" rtlCol="false" tIns="0" lIns="0" bIns="0" rIns="0">
            <a:spAutoFit/>
          </a:bodyPr>
          <a:lstStyle/>
          <a:p>
            <a:pPr>
              <a:lnSpc>
                <a:spcPts val="3640"/>
              </a:lnSpc>
            </a:pPr>
            <a:r>
              <a:rPr lang="en-US" sz="2600">
                <a:solidFill>
                  <a:srgbClr val="FFFFFF"/>
                </a:solidFill>
                <a:latin typeface="Canva Sans Bold"/>
              </a:rPr>
              <a:t>Remote Distance</a:t>
            </a:r>
          </a:p>
          <a:p>
            <a:pPr>
              <a:lnSpc>
                <a:spcPts val="3640"/>
              </a:lnSpc>
            </a:pPr>
            <a:r>
              <a:rPr lang="en-US" sz="2600">
                <a:solidFill>
                  <a:srgbClr val="FFFFFF"/>
                </a:solidFill>
                <a:latin typeface="Canva Sans Bold"/>
              </a:rPr>
              <a:t>Programs</a:t>
            </a:r>
          </a:p>
        </p:txBody>
      </p:sp>
      <p:sp>
        <p:nvSpPr>
          <p:cNvPr name="Freeform 30" id="30"/>
          <p:cNvSpPr/>
          <p:nvPr/>
        </p:nvSpPr>
        <p:spPr>
          <a:xfrm flipH="false" flipV="false" rot="0">
            <a:off x="16616414" y="485818"/>
            <a:ext cx="642886" cy="1085764"/>
          </a:xfrm>
          <a:custGeom>
            <a:avLst/>
            <a:gdLst/>
            <a:ahLst/>
            <a:cxnLst/>
            <a:rect r="r" b="b" t="t" l="l"/>
            <a:pathLst>
              <a:path h="1085764" w="642886">
                <a:moveTo>
                  <a:pt x="0" y="0"/>
                </a:moveTo>
                <a:lnTo>
                  <a:pt x="642886" y="0"/>
                </a:lnTo>
                <a:lnTo>
                  <a:pt x="642886" y="1085764"/>
                </a:lnTo>
                <a:lnTo>
                  <a:pt x="0" y="1085764"/>
                </a:lnTo>
                <a:lnTo>
                  <a:pt x="0" y="0"/>
                </a:lnTo>
                <a:close/>
              </a:path>
            </a:pathLst>
          </a:custGeom>
          <a:blipFill>
            <a:blip r:embed="rId10"/>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74876"/>
        </a:solidFill>
      </p:bgPr>
    </p:bg>
    <p:spTree>
      <p:nvGrpSpPr>
        <p:cNvPr id="1" name=""/>
        <p:cNvGrpSpPr/>
        <p:nvPr/>
      </p:nvGrpSpPr>
      <p:grpSpPr>
        <a:xfrm>
          <a:off x="0" y="0"/>
          <a:ext cx="0" cy="0"/>
          <a:chOff x="0" y="0"/>
          <a:chExt cx="0" cy="0"/>
        </a:xfrm>
      </p:grpSpPr>
      <p:grpSp>
        <p:nvGrpSpPr>
          <p:cNvPr name="Group 2" id="2"/>
          <p:cNvGrpSpPr/>
          <p:nvPr/>
        </p:nvGrpSpPr>
        <p:grpSpPr>
          <a:xfrm rot="0">
            <a:off x="0" y="3105150"/>
            <a:ext cx="7014731" cy="1762760"/>
            <a:chOff x="0" y="0"/>
            <a:chExt cx="1847501" cy="464266"/>
          </a:xfrm>
        </p:grpSpPr>
        <p:sp>
          <p:nvSpPr>
            <p:cNvPr name="Freeform 3" id="3"/>
            <p:cNvSpPr/>
            <p:nvPr/>
          </p:nvSpPr>
          <p:spPr>
            <a:xfrm flipH="false" flipV="false" rot="0">
              <a:off x="0" y="0"/>
              <a:ext cx="1847501" cy="464266"/>
            </a:xfrm>
            <a:custGeom>
              <a:avLst/>
              <a:gdLst/>
              <a:ahLst/>
              <a:cxnLst/>
              <a:rect r="r" b="b" t="t" l="l"/>
              <a:pathLst>
                <a:path h="464266" w="1847501">
                  <a:moveTo>
                    <a:pt x="0" y="0"/>
                  </a:moveTo>
                  <a:lnTo>
                    <a:pt x="1847501" y="0"/>
                  </a:lnTo>
                  <a:lnTo>
                    <a:pt x="1847501" y="464266"/>
                  </a:lnTo>
                  <a:lnTo>
                    <a:pt x="0" y="464266"/>
                  </a:lnTo>
                  <a:close/>
                </a:path>
              </a:pathLst>
            </a:custGeom>
            <a:solidFill>
              <a:srgbClr val="FFFFFF"/>
            </a:solidFill>
          </p:spPr>
        </p:sp>
        <p:sp>
          <p:nvSpPr>
            <p:cNvPr name="TextBox 4" id="4"/>
            <p:cNvSpPr txBox="true"/>
            <p:nvPr/>
          </p:nvSpPr>
          <p:spPr>
            <a:xfrm>
              <a:off x="0" y="-38100"/>
              <a:ext cx="1847501" cy="50236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4525955" y="6769534"/>
            <a:ext cx="2488775" cy="2488766"/>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56493" t="0" r="-56493" b="0"/>
              </a:stretch>
            </a:blipFill>
          </p:spPr>
        </p:sp>
      </p:grpSp>
      <p:grpSp>
        <p:nvGrpSpPr>
          <p:cNvPr name="Group 7" id="7"/>
          <p:cNvGrpSpPr>
            <a:grpSpLocks noChangeAspect="true"/>
          </p:cNvGrpSpPr>
          <p:nvPr/>
        </p:nvGrpSpPr>
        <p:grpSpPr>
          <a:xfrm rot="0">
            <a:off x="6887611" y="4200149"/>
            <a:ext cx="3019955" cy="3019943"/>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44966" t="0" r="-45216" b="0"/>
              </a:stretch>
            </a:blipFill>
          </p:spPr>
        </p:sp>
      </p:grpSp>
      <p:grpSp>
        <p:nvGrpSpPr>
          <p:cNvPr name="Group 9" id="9"/>
          <p:cNvGrpSpPr>
            <a:grpSpLocks noChangeAspect="true"/>
          </p:cNvGrpSpPr>
          <p:nvPr/>
        </p:nvGrpSpPr>
        <p:grpSpPr>
          <a:xfrm rot="0">
            <a:off x="754863" y="5303261"/>
            <a:ext cx="2752502" cy="2752491"/>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50272" b="0"/>
              </a:stretch>
            </a:blipFill>
          </p:spPr>
        </p:sp>
      </p:grpSp>
      <p:grpSp>
        <p:nvGrpSpPr>
          <p:cNvPr name="Group 11" id="11"/>
          <p:cNvGrpSpPr>
            <a:grpSpLocks noChangeAspect="true"/>
          </p:cNvGrpSpPr>
          <p:nvPr/>
        </p:nvGrpSpPr>
        <p:grpSpPr>
          <a:xfrm rot="0">
            <a:off x="10811312" y="6446041"/>
            <a:ext cx="2520414" cy="2520404"/>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45678" t="0" r="-45678" b="0"/>
              </a:stretch>
            </a:blipFill>
          </p:spPr>
        </p:sp>
      </p:grpSp>
      <p:grpSp>
        <p:nvGrpSpPr>
          <p:cNvPr name="Group 13" id="13"/>
          <p:cNvGrpSpPr>
            <a:grpSpLocks noChangeAspect="true"/>
          </p:cNvGrpSpPr>
          <p:nvPr/>
        </p:nvGrpSpPr>
        <p:grpSpPr>
          <a:xfrm rot="0">
            <a:off x="12448828" y="3390958"/>
            <a:ext cx="2105552" cy="2105543"/>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9999" t="0" r="-49999" b="0"/>
              </a:stretch>
            </a:blipFill>
          </p:spPr>
        </p:sp>
      </p:grpSp>
      <p:grpSp>
        <p:nvGrpSpPr>
          <p:cNvPr name="Group 15" id="15"/>
          <p:cNvGrpSpPr>
            <a:grpSpLocks noChangeAspect="true"/>
          </p:cNvGrpSpPr>
          <p:nvPr/>
        </p:nvGrpSpPr>
        <p:grpSpPr>
          <a:xfrm rot="0">
            <a:off x="15053067" y="5710121"/>
            <a:ext cx="2206233" cy="2206224"/>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5136" t="0" r="-25136" b="0"/>
              </a:stretch>
            </a:blipFill>
          </p:spPr>
        </p:sp>
      </p:grpSp>
      <p:sp>
        <p:nvSpPr>
          <p:cNvPr name="TextBox 17" id="17"/>
          <p:cNvSpPr txBox="true"/>
          <p:nvPr/>
        </p:nvSpPr>
        <p:spPr>
          <a:xfrm rot="0">
            <a:off x="1127242" y="2800985"/>
            <a:ext cx="4953000" cy="2066925"/>
          </a:xfrm>
          <a:prstGeom prst="rect">
            <a:avLst/>
          </a:prstGeom>
        </p:spPr>
        <p:txBody>
          <a:bodyPr anchor="t" rtlCol="false" tIns="0" lIns="0" bIns="0" rIns="0">
            <a:spAutoFit/>
          </a:bodyPr>
          <a:lstStyle/>
          <a:p>
            <a:pPr>
              <a:lnSpc>
                <a:spcPts val="16800"/>
              </a:lnSpc>
            </a:pPr>
            <a:r>
              <a:rPr lang="en-US" sz="12000">
                <a:solidFill>
                  <a:srgbClr val="174876"/>
                </a:solidFill>
                <a:latin typeface="Antonio Bold"/>
              </a:rPr>
              <a:t>WE HAVE</a:t>
            </a:r>
          </a:p>
        </p:txBody>
      </p:sp>
      <p:sp>
        <p:nvSpPr>
          <p:cNvPr name="TextBox 18" id="18"/>
          <p:cNvSpPr txBox="true"/>
          <p:nvPr/>
        </p:nvSpPr>
        <p:spPr>
          <a:xfrm rot="0">
            <a:off x="1028700" y="1133475"/>
            <a:ext cx="5492237" cy="1724025"/>
          </a:xfrm>
          <a:prstGeom prst="rect">
            <a:avLst/>
          </a:prstGeom>
        </p:spPr>
        <p:txBody>
          <a:bodyPr anchor="t" rtlCol="false" tIns="0" lIns="0" bIns="0" rIns="0">
            <a:spAutoFit/>
          </a:bodyPr>
          <a:lstStyle/>
          <a:p>
            <a:pPr>
              <a:lnSpc>
                <a:spcPts val="13200"/>
              </a:lnSpc>
            </a:pPr>
            <a:r>
              <a:rPr lang="en-US" sz="12000">
                <a:solidFill>
                  <a:srgbClr val="FFFFFF"/>
                </a:solidFill>
                <a:latin typeface="Antonio Bold"/>
              </a:rPr>
              <a:t>WHAT DO</a:t>
            </a:r>
          </a:p>
        </p:txBody>
      </p:sp>
      <p:sp>
        <p:nvSpPr>
          <p:cNvPr name="TextBox 19" id="19"/>
          <p:cNvSpPr txBox="true"/>
          <p:nvPr/>
        </p:nvSpPr>
        <p:spPr>
          <a:xfrm rot="0">
            <a:off x="13331726" y="990600"/>
            <a:ext cx="3927574" cy="356235"/>
          </a:xfrm>
          <a:prstGeom prst="rect">
            <a:avLst/>
          </a:prstGeom>
        </p:spPr>
        <p:txBody>
          <a:bodyPr anchor="t" rtlCol="false" tIns="0" lIns="0" bIns="0" rIns="0">
            <a:spAutoFit/>
          </a:bodyPr>
          <a:lstStyle/>
          <a:p>
            <a:pPr algn="r">
              <a:lnSpc>
                <a:spcPts val="2940"/>
              </a:lnSpc>
            </a:pPr>
            <a:r>
              <a:rPr lang="en-US" sz="2100">
                <a:solidFill>
                  <a:srgbClr val="FFFFFF"/>
                </a:solidFill>
                <a:latin typeface="Canva Sans"/>
              </a:rPr>
              <a:t>Contact Us</a:t>
            </a:r>
          </a:p>
        </p:txBody>
      </p:sp>
      <p:sp>
        <p:nvSpPr>
          <p:cNvPr name="TextBox 20" id="20"/>
          <p:cNvSpPr txBox="true"/>
          <p:nvPr/>
        </p:nvSpPr>
        <p:spPr>
          <a:xfrm rot="0">
            <a:off x="8323962" y="2135504"/>
            <a:ext cx="7495113" cy="721996"/>
          </a:xfrm>
          <a:prstGeom prst="rect">
            <a:avLst/>
          </a:prstGeom>
        </p:spPr>
        <p:txBody>
          <a:bodyPr anchor="t" rtlCol="false" tIns="0" lIns="0" bIns="0" rIns="0">
            <a:spAutoFit/>
          </a:bodyPr>
          <a:lstStyle/>
          <a:p>
            <a:pPr algn="l" marL="0" indent="0" lvl="0">
              <a:lnSpc>
                <a:spcPts val="5879"/>
              </a:lnSpc>
              <a:spcBef>
                <a:spcPct val="0"/>
              </a:spcBef>
            </a:pPr>
            <a:r>
              <a:rPr lang="en-US" sz="4199">
                <a:solidFill>
                  <a:srgbClr val="FFFFFF"/>
                </a:solidFill>
                <a:latin typeface="Lato"/>
              </a:rPr>
              <a:t>Internships in domains like</a:t>
            </a:r>
          </a:p>
        </p:txBody>
      </p:sp>
      <p:sp>
        <p:nvSpPr>
          <p:cNvPr name="Freeform 21" id="21"/>
          <p:cNvSpPr/>
          <p:nvPr/>
        </p:nvSpPr>
        <p:spPr>
          <a:xfrm flipH="false" flipV="false" rot="0">
            <a:off x="16616414" y="8423564"/>
            <a:ext cx="642886" cy="1085764"/>
          </a:xfrm>
          <a:custGeom>
            <a:avLst/>
            <a:gdLst/>
            <a:ahLst/>
            <a:cxnLst/>
            <a:rect r="r" b="b" t="t" l="l"/>
            <a:pathLst>
              <a:path h="1085764" w="642886">
                <a:moveTo>
                  <a:pt x="0" y="0"/>
                </a:moveTo>
                <a:lnTo>
                  <a:pt x="642886" y="0"/>
                </a:lnTo>
                <a:lnTo>
                  <a:pt x="642886" y="1085763"/>
                </a:lnTo>
                <a:lnTo>
                  <a:pt x="0" y="1085763"/>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4876"/>
        </a:solidFill>
      </p:bgPr>
    </p:bg>
    <p:spTree>
      <p:nvGrpSpPr>
        <p:cNvPr id="1" name=""/>
        <p:cNvGrpSpPr/>
        <p:nvPr/>
      </p:nvGrpSpPr>
      <p:grpSpPr>
        <a:xfrm>
          <a:off x="0" y="0"/>
          <a:ext cx="0" cy="0"/>
          <a:chOff x="0" y="0"/>
          <a:chExt cx="0" cy="0"/>
        </a:xfrm>
      </p:grpSpPr>
      <p:grpSp>
        <p:nvGrpSpPr>
          <p:cNvPr name="Group 2" id="2"/>
          <p:cNvGrpSpPr/>
          <p:nvPr/>
        </p:nvGrpSpPr>
        <p:grpSpPr>
          <a:xfrm rot="0">
            <a:off x="-1276350" y="1346835"/>
            <a:ext cx="4995431" cy="2454328"/>
            <a:chOff x="0" y="0"/>
            <a:chExt cx="1315669" cy="646407"/>
          </a:xfrm>
        </p:grpSpPr>
        <p:sp>
          <p:nvSpPr>
            <p:cNvPr name="Freeform 3" id="3"/>
            <p:cNvSpPr/>
            <p:nvPr/>
          </p:nvSpPr>
          <p:spPr>
            <a:xfrm flipH="false" flipV="false" rot="0">
              <a:off x="0" y="0"/>
              <a:ext cx="1315669" cy="646407"/>
            </a:xfrm>
            <a:custGeom>
              <a:avLst/>
              <a:gdLst/>
              <a:ahLst/>
              <a:cxnLst/>
              <a:rect r="r" b="b" t="t" l="l"/>
              <a:pathLst>
                <a:path h="646407" w="1315669">
                  <a:moveTo>
                    <a:pt x="0" y="0"/>
                  </a:moveTo>
                  <a:lnTo>
                    <a:pt x="1315669" y="0"/>
                  </a:lnTo>
                  <a:lnTo>
                    <a:pt x="1315669" y="646407"/>
                  </a:lnTo>
                  <a:lnTo>
                    <a:pt x="0" y="646407"/>
                  </a:lnTo>
                  <a:close/>
                </a:path>
              </a:pathLst>
            </a:custGeom>
            <a:solidFill>
              <a:srgbClr val="FFFFFF"/>
            </a:solidFill>
          </p:spPr>
        </p:sp>
        <p:sp>
          <p:nvSpPr>
            <p:cNvPr name="TextBox 4" id="4"/>
            <p:cNvSpPr txBox="true"/>
            <p:nvPr/>
          </p:nvSpPr>
          <p:spPr>
            <a:xfrm>
              <a:off x="0" y="-38100"/>
              <a:ext cx="1315669" cy="68450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4976869"/>
            <a:ext cx="3519404" cy="1764837"/>
          </a:xfrm>
          <a:custGeom>
            <a:avLst/>
            <a:gdLst/>
            <a:ahLst/>
            <a:cxnLst/>
            <a:rect r="r" b="b" t="t" l="l"/>
            <a:pathLst>
              <a:path h="1764837" w="3519404">
                <a:moveTo>
                  <a:pt x="0" y="0"/>
                </a:moveTo>
                <a:lnTo>
                  <a:pt x="3519404" y="0"/>
                </a:lnTo>
                <a:lnTo>
                  <a:pt x="3519404" y="1764837"/>
                </a:lnTo>
                <a:lnTo>
                  <a:pt x="0" y="1764837"/>
                </a:lnTo>
                <a:lnTo>
                  <a:pt x="0" y="0"/>
                </a:lnTo>
                <a:close/>
              </a:path>
            </a:pathLst>
          </a:custGeom>
          <a:blipFill>
            <a:blip r:embed="rId2"/>
            <a:stretch>
              <a:fillRect l="-9899" t="0" r="-9785" b="0"/>
            </a:stretch>
          </a:blipFill>
        </p:spPr>
      </p:sp>
      <p:sp>
        <p:nvSpPr>
          <p:cNvPr name="Freeform 6" id="6"/>
          <p:cNvSpPr/>
          <p:nvPr/>
        </p:nvSpPr>
        <p:spPr>
          <a:xfrm flipH="false" flipV="false" rot="0">
            <a:off x="5369747" y="5859288"/>
            <a:ext cx="3643256" cy="1721427"/>
          </a:xfrm>
          <a:custGeom>
            <a:avLst/>
            <a:gdLst/>
            <a:ahLst/>
            <a:cxnLst/>
            <a:rect r="r" b="b" t="t" l="l"/>
            <a:pathLst>
              <a:path h="1721427" w="3643256">
                <a:moveTo>
                  <a:pt x="0" y="0"/>
                </a:moveTo>
                <a:lnTo>
                  <a:pt x="3643256" y="0"/>
                </a:lnTo>
                <a:lnTo>
                  <a:pt x="3643256" y="1721427"/>
                </a:lnTo>
                <a:lnTo>
                  <a:pt x="0" y="1721427"/>
                </a:lnTo>
                <a:lnTo>
                  <a:pt x="0" y="0"/>
                </a:lnTo>
                <a:close/>
              </a:path>
            </a:pathLst>
          </a:custGeom>
          <a:blipFill>
            <a:blip r:embed="rId3"/>
            <a:stretch>
              <a:fillRect l="-8549" t="0" r="-7066" b="0"/>
            </a:stretch>
          </a:blipFill>
        </p:spPr>
      </p:sp>
      <p:sp>
        <p:nvSpPr>
          <p:cNvPr name="Freeform 7" id="7"/>
          <p:cNvSpPr/>
          <p:nvPr/>
        </p:nvSpPr>
        <p:spPr>
          <a:xfrm flipH="false" flipV="false" rot="0">
            <a:off x="9776267" y="4546136"/>
            <a:ext cx="3359884" cy="1531243"/>
          </a:xfrm>
          <a:custGeom>
            <a:avLst/>
            <a:gdLst/>
            <a:ahLst/>
            <a:cxnLst/>
            <a:rect r="r" b="b" t="t" l="l"/>
            <a:pathLst>
              <a:path h="1531243" w="3359884">
                <a:moveTo>
                  <a:pt x="0" y="0"/>
                </a:moveTo>
                <a:lnTo>
                  <a:pt x="3359884" y="0"/>
                </a:lnTo>
                <a:lnTo>
                  <a:pt x="3359884" y="1531242"/>
                </a:lnTo>
                <a:lnTo>
                  <a:pt x="0" y="1531242"/>
                </a:lnTo>
                <a:lnTo>
                  <a:pt x="0" y="0"/>
                </a:lnTo>
                <a:close/>
              </a:path>
            </a:pathLst>
          </a:custGeom>
          <a:blipFill>
            <a:blip r:embed="rId4"/>
            <a:stretch>
              <a:fillRect l="-7157" t="0" r="-7436" b="0"/>
            </a:stretch>
          </a:blipFill>
        </p:spPr>
      </p:sp>
      <p:sp>
        <p:nvSpPr>
          <p:cNvPr name="Freeform 8" id="8"/>
          <p:cNvSpPr/>
          <p:nvPr/>
        </p:nvSpPr>
        <p:spPr>
          <a:xfrm flipH="false" flipV="false" rot="0">
            <a:off x="13955301" y="5624228"/>
            <a:ext cx="3359884" cy="1531243"/>
          </a:xfrm>
          <a:custGeom>
            <a:avLst/>
            <a:gdLst/>
            <a:ahLst/>
            <a:cxnLst/>
            <a:rect r="r" b="b" t="t" l="l"/>
            <a:pathLst>
              <a:path h="1531243" w="3359884">
                <a:moveTo>
                  <a:pt x="0" y="0"/>
                </a:moveTo>
                <a:lnTo>
                  <a:pt x="3359885" y="0"/>
                </a:lnTo>
                <a:lnTo>
                  <a:pt x="3359885" y="1531243"/>
                </a:lnTo>
                <a:lnTo>
                  <a:pt x="0" y="1531243"/>
                </a:lnTo>
                <a:lnTo>
                  <a:pt x="0" y="0"/>
                </a:lnTo>
                <a:close/>
              </a:path>
            </a:pathLst>
          </a:custGeom>
          <a:blipFill>
            <a:blip r:embed="rId5"/>
            <a:stretch>
              <a:fillRect l="-7163" t="0" r="-7163" b="0"/>
            </a:stretch>
          </a:blipFill>
        </p:spPr>
      </p:sp>
      <p:sp>
        <p:nvSpPr>
          <p:cNvPr name="TextBox 9" id="9"/>
          <p:cNvSpPr txBox="true"/>
          <p:nvPr/>
        </p:nvSpPr>
        <p:spPr>
          <a:xfrm rot="0">
            <a:off x="1028700" y="2032635"/>
            <a:ext cx="4953000" cy="2066925"/>
          </a:xfrm>
          <a:prstGeom prst="rect">
            <a:avLst/>
          </a:prstGeom>
        </p:spPr>
        <p:txBody>
          <a:bodyPr anchor="t" rtlCol="false" tIns="0" lIns="0" bIns="0" rIns="0">
            <a:spAutoFit/>
          </a:bodyPr>
          <a:lstStyle/>
          <a:p>
            <a:pPr>
              <a:lnSpc>
                <a:spcPts val="16800"/>
              </a:lnSpc>
            </a:pPr>
            <a:r>
              <a:rPr lang="en-US" sz="12000">
                <a:solidFill>
                  <a:srgbClr val="174876"/>
                </a:solidFill>
                <a:latin typeface="Antonio Bold"/>
              </a:rPr>
              <a:t>WHY</a:t>
            </a:r>
          </a:p>
        </p:txBody>
      </p:sp>
      <p:sp>
        <p:nvSpPr>
          <p:cNvPr name="TextBox 10" id="10"/>
          <p:cNvSpPr txBox="true"/>
          <p:nvPr/>
        </p:nvSpPr>
        <p:spPr>
          <a:xfrm rot="0">
            <a:off x="3914775" y="2375535"/>
            <a:ext cx="6553200" cy="1724025"/>
          </a:xfrm>
          <a:prstGeom prst="rect">
            <a:avLst/>
          </a:prstGeom>
        </p:spPr>
        <p:txBody>
          <a:bodyPr anchor="t" rtlCol="false" tIns="0" lIns="0" bIns="0" rIns="0">
            <a:spAutoFit/>
          </a:bodyPr>
          <a:lstStyle/>
          <a:p>
            <a:pPr>
              <a:lnSpc>
                <a:spcPts val="13200"/>
              </a:lnSpc>
            </a:pPr>
            <a:r>
              <a:rPr lang="en-US" sz="12000">
                <a:solidFill>
                  <a:srgbClr val="FFFFFF"/>
                </a:solidFill>
                <a:latin typeface="Antonio Bold"/>
              </a:rPr>
              <a:t>CHOOSE US</a:t>
            </a:r>
          </a:p>
        </p:txBody>
      </p:sp>
      <p:sp>
        <p:nvSpPr>
          <p:cNvPr name="TextBox 11" id="11"/>
          <p:cNvSpPr txBox="true"/>
          <p:nvPr/>
        </p:nvSpPr>
        <p:spPr>
          <a:xfrm rot="0">
            <a:off x="13331726" y="990600"/>
            <a:ext cx="3927574" cy="356235"/>
          </a:xfrm>
          <a:prstGeom prst="rect">
            <a:avLst/>
          </a:prstGeom>
        </p:spPr>
        <p:txBody>
          <a:bodyPr anchor="t" rtlCol="false" tIns="0" lIns="0" bIns="0" rIns="0">
            <a:spAutoFit/>
          </a:bodyPr>
          <a:lstStyle/>
          <a:p>
            <a:pPr algn="r">
              <a:lnSpc>
                <a:spcPts val="2940"/>
              </a:lnSpc>
            </a:pPr>
            <a:r>
              <a:rPr lang="en-US" sz="2100">
                <a:solidFill>
                  <a:srgbClr val="FFFFFF"/>
                </a:solidFill>
                <a:latin typeface="Canva Sans"/>
              </a:rPr>
              <a:t>Contact Us</a:t>
            </a:r>
          </a:p>
        </p:txBody>
      </p:sp>
      <p:sp>
        <p:nvSpPr>
          <p:cNvPr name="Freeform 12" id="12"/>
          <p:cNvSpPr/>
          <p:nvPr/>
        </p:nvSpPr>
        <p:spPr>
          <a:xfrm flipH="false" flipV="false" rot="0">
            <a:off x="16672299" y="8296030"/>
            <a:ext cx="642886" cy="1085764"/>
          </a:xfrm>
          <a:custGeom>
            <a:avLst/>
            <a:gdLst/>
            <a:ahLst/>
            <a:cxnLst/>
            <a:rect r="r" b="b" t="t" l="l"/>
            <a:pathLst>
              <a:path h="1085764" w="642886">
                <a:moveTo>
                  <a:pt x="0" y="0"/>
                </a:moveTo>
                <a:lnTo>
                  <a:pt x="642887" y="0"/>
                </a:lnTo>
                <a:lnTo>
                  <a:pt x="642887" y="1085764"/>
                </a:lnTo>
                <a:lnTo>
                  <a:pt x="0" y="1085764"/>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487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60593" y="2524084"/>
            <a:ext cx="5246391" cy="5246370"/>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38889" r="0" b="-38889"/>
              </a:stretch>
            </a:blipFill>
          </p:spPr>
        </p:sp>
      </p:grpSp>
      <p:grpSp>
        <p:nvGrpSpPr>
          <p:cNvPr name="Group 4" id="4"/>
          <p:cNvGrpSpPr>
            <a:grpSpLocks noChangeAspect="true"/>
          </p:cNvGrpSpPr>
          <p:nvPr/>
        </p:nvGrpSpPr>
        <p:grpSpPr>
          <a:xfrm rot="0">
            <a:off x="6523949" y="2524084"/>
            <a:ext cx="5246391" cy="5246370"/>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7291" t="-61780" r="-6931" b="-39680"/>
              </a:stretch>
            </a:blipFill>
          </p:spPr>
        </p:sp>
      </p:grpSp>
      <p:grpSp>
        <p:nvGrpSpPr>
          <p:cNvPr name="Group 6" id="6"/>
          <p:cNvGrpSpPr>
            <a:grpSpLocks noChangeAspect="true"/>
          </p:cNvGrpSpPr>
          <p:nvPr/>
        </p:nvGrpSpPr>
        <p:grpSpPr>
          <a:xfrm rot="0">
            <a:off x="13303865" y="2524084"/>
            <a:ext cx="5246391" cy="5246370"/>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2669" t="-104145" r="-29265" b="-38909"/>
              </a:stretch>
            </a:blipFill>
          </p:spPr>
        </p:sp>
      </p:grpSp>
      <p:sp>
        <p:nvSpPr>
          <p:cNvPr name="TextBox 8" id="8"/>
          <p:cNvSpPr txBox="true"/>
          <p:nvPr/>
        </p:nvSpPr>
        <p:spPr>
          <a:xfrm rot="0">
            <a:off x="385626" y="8177891"/>
            <a:ext cx="3953953" cy="481965"/>
          </a:xfrm>
          <a:prstGeom prst="rect">
            <a:avLst/>
          </a:prstGeom>
        </p:spPr>
        <p:txBody>
          <a:bodyPr anchor="t" rtlCol="false" tIns="0" lIns="0" bIns="0" rIns="0">
            <a:spAutoFit/>
          </a:bodyPr>
          <a:lstStyle/>
          <a:p>
            <a:pPr algn="ctr">
              <a:lnSpc>
                <a:spcPts val="3359"/>
              </a:lnSpc>
            </a:pPr>
            <a:r>
              <a:rPr lang="en-US" sz="2400">
                <a:solidFill>
                  <a:srgbClr val="FFFFFF"/>
                </a:solidFill>
                <a:latin typeface="Agrandir Wide Medium"/>
              </a:rPr>
              <a:t>Full Name</a:t>
            </a:r>
          </a:p>
        </p:txBody>
      </p:sp>
      <p:sp>
        <p:nvSpPr>
          <p:cNvPr name="TextBox 9" id="9"/>
          <p:cNvSpPr txBox="true"/>
          <p:nvPr/>
        </p:nvSpPr>
        <p:spPr>
          <a:xfrm rot="0">
            <a:off x="385626" y="8503947"/>
            <a:ext cx="3953953" cy="552450"/>
          </a:xfrm>
          <a:prstGeom prst="rect">
            <a:avLst/>
          </a:prstGeom>
        </p:spPr>
        <p:txBody>
          <a:bodyPr anchor="t" rtlCol="false" tIns="0" lIns="0" bIns="0" rIns="0">
            <a:spAutoFit/>
          </a:bodyPr>
          <a:lstStyle/>
          <a:p>
            <a:pPr algn="ctr">
              <a:lnSpc>
                <a:spcPts val="4079"/>
              </a:lnSpc>
            </a:pPr>
            <a:r>
              <a:rPr lang="en-US" sz="2400">
                <a:solidFill>
                  <a:srgbClr val="FFFFFF"/>
                </a:solidFill>
                <a:latin typeface="Agrandir Wide Thin"/>
              </a:rPr>
              <a:t>Position</a:t>
            </a:r>
          </a:p>
        </p:txBody>
      </p:sp>
      <p:sp>
        <p:nvSpPr>
          <p:cNvPr name="TextBox 10" id="10"/>
          <p:cNvSpPr txBox="true"/>
          <p:nvPr/>
        </p:nvSpPr>
        <p:spPr>
          <a:xfrm rot="0">
            <a:off x="7170168" y="8177891"/>
            <a:ext cx="3953953" cy="481965"/>
          </a:xfrm>
          <a:prstGeom prst="rect">
            <a:avLst/>
          </a:prstGeom>
        </p:spPr>
        <p:txBody>
          <a:bodyPr anchor="t" rtlCol="false" tIns="0" lIns="0" bIns="0" rIns="0">
            <a:spAutoFit/>
          </a:bodyPr>
          <a:lstStyle/>
          <a:p>
            <a:pPr algn="ctr">
              <a:lnSpc>
                <a:spcPts val="3359"/>
              </a:lnSpc>
            </a:pPr>
            <a:r>
              <a:rPr lang="en-US" sz="2400">
                <a:solidFill>
                  <a:srgbClr val="FFFFFF"/>
                </a:solidFill>
                <a:latin typeface="Agrandir Wide Medium"/>
              </a:rPr>
              <a:t>Full Name</a:t>
            </a:r>
          </a:p>
        </p:txBody>
      </p:sp>
      <p:sp>
        <p:nvSpPr>
          <p:cNvPr name="TextBox 11" id="11"/>
          <p:cNvSpPr txBox="true"/>
          <p:nvPr/>
        </p:nvSpPr>
        <p:spPr>
          <a:xfrm rot="0">
            <a:off x="7170168" y="8503947"/>
            <a:ext cx="3953953" cy="552450"/>
          </a:xfrm>
          <a:prstGeom prst="rect">
            <a:avLst/>
          </a:prstGeom>
        </p:spPr>
        <p:txBody>
          <a:bodyPr anchor="t" rtlCol="false" tIns="0" lIns="0" bIns="0" rIns="0">
            <a:spAutoFit/>
          </a:bodyPr>
          <a:lstStyle/>
          <a:p>
            <a:pPr algn="ctr">
              <a:lnSpc>
                <a:spcPts val="4079"/>
              </a:lnSpc>
            </a:pPr>
            <a:r>
              <a:rPr lang="en-US" sz="2400">
                <a:solidFill>
                  <a:srgbClr val="FFFFFF"/>
                </a:solidFill>
                <a:latin typeface="Agrandir Wide Thin"/>
              </a:rPr>
              <a:t>Position</a:t>
            </a:r>
          </a:p>
        </p:txBody>
      </p:sp>
      <p:sp>
        <p:nvSpPr>
          <p:cNvPr name="TextBox 12" id="12"/>
          <p:cNvSpPr txBox="true"/>
          <p:nvPr/>
        </p:nvSpPr>
        <p:spPr>
          <a:xfrm rot="0">
            <a:off x="13950084" y="8193281"/>
            <a:ext cx="3953953" cy="481965"/>
          </a:xfrm>
          <a:prstGeom prst="rect">
            <a:avLst/>
          </a:prstGeom>
        </p:spPr>
        <p:txBody>
          <a:bodyPr anchor="t" rtlCol="false" tIns="0" lIns="0" bIns="0" rIns="0">
            <a:spAutoFit/>
          </a:bodyPr>
          <a:lstStyle/>
          <a:p>
            <a:pPr algn="ctr">
              <a:lnSpc>
                <a:spcPts val="3359"/>
              </a:lnSpc>
            </a:pPr>
            <a:r>
              <a:rPr lang="en-US" sz="2400">
                <a:solidFill>
                  <a:srgbClr val="FFFFFF"/>
                </a:solidFill>
                <a:latin typeface="Agrandir Wide Medium"/>
              </a:rPr>
              <a:t>Full Name</a:t>
            </a:r>
          </a:p>
        </p:txBody>
      </p:sp>
      <p:sp>
        <p:nvSpPr>
          <p:cNvPr name="TextBox 13" id="13"/>
          <p:cNvSpPr txBox="true"/>
          <p:nvPr/>
        </p:nvSpPr>
        <p:spPr>
          <a:xfrm rot="0">
            <a:off x="13950084" y="8519338"/>
            <a:ext cx="3953953" cy="552450"/>
          </a:xfrm>
          <a:prstGeom prst="rect">
            <a:avLst/>
          </a:prstGeom>
        </p:spPr>
        <p:txBody>
          <a:bodyPr anchor="t" rtlCol="false" tIns="0" lIns="0" bIns="0" rIns="0">
            <a:spAutoFit/>
          </a:bodyPr>
          <a:lstStyle/>
          <a:p>
            <a:pPr algn="ctr">
              <a:lnSpc>
                <a:spcPts val="4079"/>
              </a:lnSpc>
            </a:pPr>
            <a:r>
              <a:rPr lang="en-US" sz="2400">
                <a:solidFill>
                  <a:srgbClr val="FFFFFF"/>
                </a:solidFill>
                <a:latin typeface="Agrandir Wide Thin"/>
              </a:rPr>
              <a:t>Position</a:t>
            </a:r>
          </a:p>
        </p:txBody>
      </p:sp>
      <p:sp>
        <p:nvSpPr>
          <p:cNvPr name="TextBox 14" id="14"/>
          <p:cNvSpPr txBox="true"/>
          <p:nvPr/>
        </p:nvSpPr>
        <p:spPr>
          <a:xfrm rot="0">
            <a:off x="14091936" y="9444182"/>
            <a:ext cx="3167364" cy="481965"/>
          </a:xfrm>
          <a:prstGeom prst="rect">
            <a:avLst/>
          </a:prstGeom>
        </p:spPr>
        <p:txBody>
          <a:bodyPr anchor="t" rtlCol="false" tIns="0" lIns="0" bIns="0" rIns="0">
            <a:spAutoFit/>
          </a:bodyPr>
          <a:lstStyle/>
          <a:p>
            <a:pPr algn="r">
              <a:lnSpc>
                <a:spcPts val="3359"/>
              </a:lnSpc>
            </a:pPr>
            <a:r>
              <a:rPr lang="en-US" sz="2400">
                <a:solidFill>
                  <a:srgbClr val="125B50"/>
                </a:solidFill>
                <a:latin typeface="Agrandir Wide Thin"/>
              </a:rPr>
              <a:t>4</a:t>
            </a:r>
          </a:p>
        </p:txBody>
      </p:sp>
      <p:grpSp>
        <p:nvGrpSpPr>
          <p:cNvPr name="Group 15" id="15"/>
          <p:cNvGrpSpPr/>
          <p:nvPr/>
        </p:nvGrpSpPr>
        <p:grpSpPr>
          <a:xfrm rot="0">
            <a:off x="15675618" y="266024"/>
            <a:ext cx="2612382" cy="1762760"/>
            <a:chOff x="0" y="0"/>
            <a:chExt cx="688035" cy="464266"/>
          </a:xfrm>
        </p:grpSpPr>
        <p:sp>
          <p:nvSpPr>
            <p:cNvPr name="Freeform 16" id="16"/>
            <p:cNvSpPr/>
            <p:nvPr/>
          </p:nvSpPr>
          <p:spPr>
            <a:xfrm flipH="false" flipV="false" rot="0">
              <a:off x="0" y="0"/>
              <a:ext cx="688035" cy="464266"/>
            </a:xfrm>
            <a:custGeom>
              <a:avLst/>
              <a:gdLst/>
              <a:ahLst/>
              <a:cxnLst/>
              <a:rect r="r" b="b" t="t" l="l"/>
              <a:pathLst>
                <a:path h="464266" w="688035">
                  <a:moveTo>
                    <a:pt x="0" y="0"/>
                  </a:moveTo>
                  <a:lnTo>
                    <a:pt x="688035" y="0"/>
                  </a:lnTo>
                  <a:lnTo>
                    <a:pt x="688035" y="464266"/>
                  </a:lnTo>
                  <a:lnTo>
                    <a:pt x="0" y="464266"/>
                  </a:lnTo>
                  <a:close/>
                </a:path>
              </a:pathLst>
            </a:custGeom>
            <a:solidFill>
              <a:srgbClr val="FFFFFF"/>
            </a:solidFill>
          </p:spPr>
        </p:sp>
        <p:sp>
          <p:nvSpPr>
            <p:cNvPr name="TextBox 17" id="17"/>
            <p:cNvSpPr txBox="true"/>
            <p:nvPr/>
          </p:nvSpPr>
          <p:spPr>
            <a:xfrm>
              <a:off x="0" y="-38100"/>
              <a:ext cx="688035" cy="502366"/>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13608916" y="447622"/>
            <a:ext cx="4295121" cy="1533536"/>
          </a:xfrm>
          <a:prstGeom prst="rect">
            <a:avLst/>
          </a:prstGeom>
        </p:spPr>
        <p:txBody>
          <a:bodyPr anchor="t" rtlCol="false" tIns="0" lIns="0" bIns="0" rIns="0">
            <a:spAutoFit/>
          </a:bodyPr>
          <a:lstStyle/>
          <a:p>
            <a:pPr algn="r">
              <a:lnSpc>
                <a:spcPts val="12599"/>
              </a:lnSpc>
            </a:pPr>
            <a:r>
              <a:rPr lang="en-US" sz="8999">
                <a:solidFill>
                  <a:srgbClr val="FFFFFF"/>
                </a:solidFill>
                <a:latin typeface="Antonio Bold"/>
              </a:rPr>
              <a:t>THE </a:t>
            </a:r>
            <a:r>
              <a:rPr lang="en-US" sz="8999">
                <a:solidFill>
                  <a:srgbClr val="174876"/>
                </a:solidFill>
                <a:latin typeface="Antonio Bold"/>
              </a:rPr>
              <a:t>TEAM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4876"/>
        </a:solidFill>
      </p:bgPr>
    </p:bg>
    <p:spTree>
      <p:nvGrpSpPr>
        <p:cNvPr id="1" name=""/>
        <p:cNvGrpSpPr/>
        <p:nvPr/>
      </p:nvGrpSpPr>
      <p:grpSpPr>
        <a:xfrm>
          <a:off x="0" y="0"/>
          <a:ext cx="0" cy="0"/>
          <a:chOff x="0" y="0"/>
          <a:chExt cx="0" cy="0"/>
        </a:xfrm>
      </p:grpSpPr>
      <p:grpSp>
        <p:nvGrpSpPr>
          <p:cNvPr name="Group 2" id="2"/>
          <p:cNvGrpSpPr/>
          <p:nvPr/>
        </p:nvGrpSpPr>
        <p:grpSpPr>
          <a:xfrm rot="0">
            <a:off x="5216782" y="-19050"/>
            <a:ext cx="7854437" cy="3970364"/>
            <a:chOff x="0" y="0"/>
            <a:chExt cx="2068658" cy="1045693"/>
          </a:xfrm>
        </p:grpSpPr>
        <p:sp>
          <p:nvSpPr>
            <p:cNvPr name="Freeform 3" id="3"/>
            <p:cNvSpPr/>
            <p:nvPr/>
          </p:nvSpPr>
          <p:spPr>
            <a:xfrm flipH="false" flipV="false" rot="0">
              <a:off x="0" y="0"/>
              <a:ext cx="2068658" cy="1045693"/>
            </a:xfrm>
            <a:custGeom>
              <a:avLst/>
              <a:gdLst/>
              <a:ahLst/>
              <a:cxnLst/>
              <a:rect r="r" b="b" t="t" l="l"/>
              <a:pathLst>
                <a:path h="1045693" w="2068658">
                  <a:moveTo>
                    <a:pt x="0" y="0"/>
                  </a:moveTo>
                  <a:lnTo>
                    <a:pt x="2068658" y="0"/>
                  </a:lnTo>
                  <a:lnTo>
                    <a:pt x="2068658" y="1045693"/>
                  </a:lnTo>
                  <a:lnTo>
                    <a:pt x="0" y="1045693"/>
                  </a:lnTo>
                  <a:close/>
                </a:path>
              </a:pathLst>
            </a:custGeom>
            <a:solidFill>
              <a:srgbClr val="FFFFFF"/>
            </a:solidFill>
          </p:spPr>
        </p:sp>
        <p:sp>
          <p:nvSpPr>
            <p:cNvPr name="TextBox 4" id="4"/>
            <p:cNvSpPr txBox="true"/>
            <p:nvPr/>
          </p:nvSpPr>
          <p:spPr>
            <a:xfrm>
              <a:off x="0" y="-38100"/>
              <a:ext cx="2068658" cy="108379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216782" y="5810250"/>
            <a:ext cx="7854437" cy="2066925"/>
          </a:xfrm>
          <a:prstGeom prst="rect">
            <a:avLst/>
          </a:prstGeom>
        </p:spPr>
        <p:txBody>
          <a:bodyPr anchor="t" rtlCol="false" tIns="0" lIns="0" bIns="0" rIns="0">
            <a:spAutoFit/>
          </a:bodyPr>
          <a:lstStyle/>
          <a:p>
            <a:pPr algn="ctr">
              <a:lnSpc>
                <a:spcPts val="16800"/>
              </a:lnSpc>
            </a:pPr>
            <a:r>
              <a:rPr lang="en-US" sz="12000">
                <a:solidFill>
                  <a:srgbClr val="FFFFFF"/>
                </a:solidFill>
                <a:latin typeface="Antonio Bold"/>
              </a:rPr>
              <a:t>THANK YOU</a:t>
            </a:r>
          </a:p>
        </p:txBody>
      </p:sp>
      <p:sp>
        <p:nvSpPr>
          <p:cNvPr name="TextBox 6" id="6"/>
          <p:cNvSpPr txBox="true"/>
          <p:nvPr/>
        </p:nvSpPr>
        <p:spPr>
          <a:xfrm rot="0">
            <a:off x="5216782" y="4343400"/>
            <a:ext cx="7854437" cy="1724025"/>
          </a:xfrm>
          <a:prstGeom prst="rect">
            <a:avLst/>
          </a:prstGeom>
        </p:spPr>
        <p:txBody>
          <a:bodyPr anchor="t" rtlCol="false" tIns="0" lIns="0" bIns="0" rIns="0">
            <a:spAutoFit/>
          </a:bodyPr>
          <a:lstStyle/>
          <a:p>
            <a:pPr algn="ctr">
              <a:lnSpc>
                <a:spcPts val="13200"/>
              </a:lnSpc>
            </a:pPr>
            <a:r>
              <a:rPr lang="en-US" sz="12000">
                <a:solidFill>
                  <a:srgbClr val="FFFFFF"/>
                </a:solidFill>
                <a:latin typeface="Antonio Bold"/>
              </a:rPr>
              <a:t>THANK YOU</a:t>
            </a:r>
          </a:p>
        </p:txBody>
      </p:sp>
      <p:sp>
        <p:nvSpPr>
          <p:cNvPr name="TextBox 7" id="7"/>
          <p:cNvSpPr txBox="true"/>
          <p:nvPr/>
        </p:nvSpPr>
        <p:spPr>
          <a:xfrm rot="0">
            <a:off x="5216782" y="2514600"/>
            <a:ext cx="7854437" cy="1724025"/>
          </a:xfrm>
          <a:prstGeom prst="rect">
            <a:avLst/>
          </a:prstGeom>
        </p:spPr>
        <p:txBody>
          <a:bodyPr anchor="t" rtlCol="false" tIns="0" lIns="0" bIns="0" rIns="0">
            <a:spAutoFit/>
          </a:bodyPr>
          <a:lstStyle/>
          <a:p>
            <a:pPr algn="ctr">
              <a:lnSpc>
                <a:spcPts val="13200"/>
              </a:lnSpc>
            </a:pPr>
            <a:r>
              <a:rPr lang="en-US" sz="12000">
                <a:solidFill>
                  <a:srgbClr val="174876"/>
                </a:solidFill>
                <a:latin typeface="Antonio Bold"/>
              </a:rPr>
              <a:t>THANK YOU</a:t>
            </a:r>
          </a:p>
        </p:txBody>
      </p:sp>
      <p:sp>
        <p:nvSpPr>
          <p:cNvPr name="TextBox 8" id="8"/>
          <p:cNvSpPr txBox="true"/>
          <p:nvPr/>
        </p:nvSpPr>
        <p:spPr>
          <a:xfrm rot="0">
            <a:off x="13331726" y="990600"/>
            <a:ext cx="3927574" cy="356235"/>
          </a:xfrm>
          <a:prstGeom prst="rect">
            <a:avLst/>
          </a:prstGeom>
        </p:spPr>
        <p:txBody>
          <a:bodyPr anchor="t" rtlCol="false" tIns="0" lIns="0" bIns="0" rIns="0">
            <a:spAutoFit/>
          </a:bodyPr>
          <a:lstStyle/>
          <a:p>
            <a:pPr algn="r">
              <a:lnSpc>
                <a:spcPts val="2940"/>
              </a:lnSpc>
            </a:pPr>
            <a:r>
              <a:rPr lang="en-US" sz="2100">
                <a:solidFill>
                  <a:srgbClr val="FFFFFF"/>
                </a:solidFill>
                <a:latin typeface="Canva Sans"/>
              </a:rPr>
              <a:t>Contact Us</a:t>
            </a:r>
          </a:p>
        </p:txBody>
      </p:sp>
      <p:sp>
        <p:nvSpPr>
          <p:cNvPr name="Freeform 9" id="9"/>
          <p:cNvSpPr/>
          <p:nvPr/>
        </p:nvSpPr>
        <p:spPr>
          <a:xfrm flipH="false" flipV="false" rot="0">
            <a:off x="16616414" y="8172536"/>
            <a:ext cx="642886" cy="1085764"/>
          </a:xfrm>
          <a:custGeom>
            <a:avLst/>
            <a:gdLst/>
            <a:ahLst/>
            <a:cxnLst/>
            <a:rect r="r" b="b" t="t" l="l"/>
            <a:pathLst>
              <a:path h="1085764" w="642886">
                <a:moveTo>
                  <a:pt x="0" y="0"/>
                </a:moveTo>
                <a:lnTo>
                  <a:pt x="642886" y="0"/>
                </a:lnTo>
                <a:lnTo>
                  <a:pt x="642886" y="1085764"/>
                </a:lnTo>
                <a:lnTo>
                  <a:pt x="0" y="1085764"/>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DAF2f8GCWtQ</dc:identifier>
  <dcterms:modified xsi:type="dcterms:W3CDTF">2011-08-01T06:04:30Z</dcterms:modified>
  <cp:revision>1</cp:revision>
  <dc:title>Green Gradient Monotone Minimalist Presentation Template</dc:title>
</cp:coreProperties>
</file>